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f822430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f822430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8224304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f822430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f8224304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f8224304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09ac7c5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09ac7c5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09ac7c5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09ac7c5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8224304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f8224304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f8224304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f822430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8224304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8224304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8224304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f8224304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8224304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8224304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708714a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708714a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8224304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f8224304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f8224304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f8224304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f8224304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f8224304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f8224304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f8224304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f8224304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f8224304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f8224304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f822430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f8224304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f8224304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3483f7d0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3483f7d0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f822430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f82243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f822430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f822430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822430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822430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f8224304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f8224304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f822430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f822430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f8224304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f8224304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-685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OE-6b(MACHINE LEARNING)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740925" y="18566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PROJECT PRESENTATION</a:t>
            </a:r>
            <a:endParaRPr sz="3000"/>
          </a:p>
        </p:txBody>
      </p:sp>
      <p:sp>
        <p:nvSpPr>
          <p:cNvPr id="61" name="Google Shape;61;p13"/>
          <p:cNvSpPr txBox="1"/>
          <p:nvPr/>
        </p:nvSpPr>
        <p:spPr>
          <a:xfrm>
            <a:off x="137525" y="3902925"/>
            <a:ext cx="900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Average"/>
                <a:ea typeface="Average"/>
                <a:cs typeface="Average"/>
                <a:sym typeface="Average"/>
              </a:rPr>
              <a:t>PRESENTER  								        </a:t>
            </a:r>
            <a:r>
              <a:rPr lang="en-GB" sz="2000">
                <a:latin typeface="Average"/>
                <a:ea typeface="Average"/>
                <a:cs typeface="Average"/>
                <a:sym typeface="Average"/>
              </a:rPr>
              <a:t>Course Faculty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Average"/>
                <a:ea typeface="Average"/>
                <a:cs typeface="Average"/>
                <a:sym typeface="Average"/>
              </a:rPr>
              <a:t>PARTHIV RAWAT 								 Ass. Prof. KUSUM K BHARTI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Data Preparation</a:t>
            </a:r>
            <a:endParaRPr sz="36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5" y="1170125"/>
            <a:ext cx="7137650" cy="30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08850" y="4483375"/>
            <a:ext cx="71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http://www.forbes.com/sites/gilpress/2016/03/23/data-preparation-most-time-consuming-least-enjoyable-data-science-task-survey-says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cleaning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82500" y="1152475"/>
            <a:ext cx="8994300" cy="3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real world data are </a:t>
            </a:r>
            <a:r>
              <a:rPr lang="en-GB">
                <a:solidFill>
                  <a:srgbClr val="FF0000"/>
                </a:solidFill>
              </a:rPr>
              <a:t>MESSY!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 Various Data Sources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 Different File Formats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Data with Odd-formats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After cleaning the data we have about 300 patients data obtained from </a:t>
            </a:r>
            <a:br>
              <a:rPr lang="en-GB"/>
            </a:br>
            <a:r>
              <a:rPr lang="en-GB"/>
              <a:t>Kaggle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https://www.kaggle.com/</a:t>
            </a:r>
            <a:r>
              <a:rPr lang="en-GB"/>
              <a:t> 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Features with their Description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0" y="1650325"/>
            <a:ext cx="8675550" cy="34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00" y="2571750"/>
            <a:ext cx="7864999" cy="25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6006" t="2037"/>
          <a:stretch/>
        </p:blipFill>
        <p:spPr>
          <a:xfrm>
            <a:off x="284550" y="2571750"/>
            <a:ext cx="1076950" cy="25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000" y="234900"/>
            <a:ext cx="6846862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1468" t="0"/>
          <a:stretch/>
        </p:blipFill>
        <p:spPr>
          <a:xfrm>
            <a:off x="0" y="770150"/>
            <a:ext cx="317112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637" y="770150"/>
            <a:ext cx="2860550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887" y="2956400"/>
            <a:ext cx="3220901" cy="19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2087" y="2956400"/>
            <a:ext cx="2860551" cy="19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8700" y="770150"/>
            <a:ext cx="2802900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8725" y="2990670"/>
            <a:ext cx="2802900" cy="188479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316300" y="123775"/>
            <a:ext cx="837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Exploratory Data Analysis</a:t>
            </a:r>
            <a:endParaRPr sz="3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4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Train/Test Split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from sklearn.model_selection import train_test_split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predictors = dataset.drop("target",axis=1)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target = dataset["target"]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X_train,X_test,Y_train,Y_test = train_test_split(predictors,target,test_size=0.20,random_state=0)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200" y="1930174"/>
            <a:ext cx="4387101" cy="14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Logistic Regression</a:t>
            </a:r>
            <a:endParaRPr sz="3600"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sklearn.linear_model import LogisticRegression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lr = LogisticRegression()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lr.fit(X_train,Y_train)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Y_pred_lr = lr.predict(X_test)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score_lr = round(accuracy_score(Y_pred_lr,Y_test)*100,2)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725" y="1292750"/>
            <a:ext cx="3275625" cy="20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Naive Bayes</a:t>
            </a:r>
            <a:endParaRPr sz="3600"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sklearn.naive_bayes import GaussianNB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nb = GaussianNB()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nb.fit(X_train,Y_train)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Y_pred_nb = nb.predict(X_test)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score_nb = round(accuracy_score(Y_pred_nb,Y_test)*100,2)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00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13" y="1248750"/>
            <a:ext cx="3568387" cy="2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SVM</a:t>
            </a:r>
            <a:endParaRPr sz="3600"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sklearn import svm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sv = svm.SVC(kernel='linear')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sv.fit(X_train, Y_train)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Y_pred_svm = sv.predict(X_test)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score_svm = round(accuracy_score(Y_pred_svm,Y_test)*100,2)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25" y="1152475"/>
            <a:ext cx="2791800" cy="241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Nearest Neighbors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sklearn.neighbors import KNeighborsClassifier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knn = KNeighborsClassifier(n_neighbors=7)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knn.fit(X_train,Y_train)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Y_pred_knn=knn.predict(X_test)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score_knn = round(accuracy_score(Y_pred_knn,Y_test)*100,2)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62" y="1152475"/>
            <a:ext cx="3488940" cy="301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/>
              <a:t>  GOAL OF THE PROJECT</a:t>
            </a:r>
            <a:endParaRPr sz="36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A MACHINE LEARNING ALGORITHM WHICH ANALYSE THE DATA FOR PATIENTS SHOWING ATTRIBUTES OF HEART DISEASE AND COMPARE THE ACCURACY OF FINDING HEART DISEASE USING DIFFERENT MACHINE LEARNING ALGORITHMS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572700"/>
            <a:ext cx="85206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from sklearn.tree import DecisionTreeClassifier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max_accuracy = 0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for x in range(200):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dt = DecisionTreeClassifier(random_state=x)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dt.fit(X_train,Y_train)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Y_pred_dt = dt.predict(X_test)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current_accuracy = round(accuracy_score(Y_pred_dt,Y_test)*100,2)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if(current_accuracy&gt;max_accuracy):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    max_accuracy = current_accuracy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    best_x = x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dt = DecisionTreeClassifier(random_state=best_x)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dt.fit(X_train,Y_train)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Y_pred_dt = dt.predict(X_test)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score_dt = round(accuracy_score(Y_pred_dt,Y_test)*100,2)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33750"/>
            <a:ext cx="4302375" cy="25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5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495125"/>
            <a:ext cx="8520600" cy="46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from sklearn.ensemble import RandomForestClassifier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max_accuracy = 0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for x in range(2000):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rf = RandomForestClassifier(random_state=x)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rf.fit(X_train,Y_train)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Y_pred_rf = rf.predict(X_test)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current_accuracy = round(accuracy_score(Y_pred_rf,Y_test)*100,2)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if(current_accuracy&gt;max_accuracy):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    max_accuracy = current_accuracy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        best_x = x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rf = RandomForestClassifier(random_state=best_x)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rf.fit(X_train,Y_train)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Y_pred_rf = rf.predict(X_test)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5"/>
                </a:solidFill>
              </a:rPr>
              <a:t>score_rf = round(accuracy_score(Y_pred_rf,Y_test)*100,2)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875" y="564225"/>
            <a:ext cx="4610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XGBoost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import xgboost as xgb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xgb_model = xgb.XGBClassifier(objective="binary:logistic", random_state=42)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xgb_model.fit(X_train, Y_train)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Y_pred_xgb = xgb_model.predict(X_test)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score_xgb = round(accuracy_score(Y_pred_xgb,Y_test)*100,2)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00" y="2315375"/>
            <a:ext cx="4416749" cy="21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23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017725"/>
            <a:ext cx="85206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keras.models import Sequential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from keras.layers import Dense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model = Sequential()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model.add(Dense(11,activation='relu',input_dim=13))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model.add(Dense(1,activation='sigmoid'))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model.compile(loss='binary_crossentropy',optimizer='adam',metrics=['accuracy'])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model.fit(X_train,Y_train,epochs=300)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Y_pred_nn = model.predict(X_test)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rounded = [round(x[0]) for x in Y_pred_nn]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Y_pred_nn = rounded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</a:rPr>
              <a:t>score_nn = round(accuracy_score(Y_pred_nn,Y_test)*100,2)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925" y="701425"/>
            <a:ext cx="3781050" cy="22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165025" y="445025"/>
            <a:ext cx="8911800" cy="20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Accuracy From Different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scores = [score_lr,score_nb,score_svm,score_knn,score_dt,score_rf,score_xgb,score_nn]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algorithms = ["Logistic Regression","Naive Bayes","Support Vector Machine","K-Nearest Neighbors","Decision Tree","Random Forest","XGBoost","Neural Network"]    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for i in range(len(algorithms)):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5"/>
                </a:solidFill>
              </a:rPr>
              <a:t>    print("The accuracy score achieved using "+algorithms[i]+" is: "+str(scores[i])+" %")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2518425"/>
            <a:ext cx="8120751" cy="2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54"/>
            <a:ext cx="9144000" cy="4726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Random Forest is happens to be best of all other models in finding out the heart disease with the accuracy of 90%.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     </a:t>
            </a:r>
            <a:r>
              <a:rPr lang="en-GB" sz="3600"/>
              <a:t>AGENDA</a:t>
            </a:r>
            <a:endParaRPr sz="36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838925"/>
            <a:ext cx="8520600" cy="4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PROJECT BACKGROUND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DATA PREPARATION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ML MODELS AND EVALUATION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CONCLUSION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BACKGROUND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Are you experiencing chest pain?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May be your heart is at the fault.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chest pain can affect the </a:t>
            </a:r>
            <a:br>
              <a:rPr lang="en-GB"/>
            </a:br>
            <a:r>
              <a:rPr lang="en-GB"/>
              <a:t>mood, concentration, and basic </a:t>
            </a:r>
            <a:br>
              <a:rPr lang="en-GB"/>
            </a:br>
            <a:r>
              <a:rPr lang="en-GB"/>
              <a:t>Functioning of the human being.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Medications like Aspirin, Blood </a:t>
            </a:r>
            <a:br>
              <a:rPr lang="en-GB"/>
            </a:br>
            <a:r>
              <a:rPr lang="en-GB"/>
              <a:t>Thinners, Artery relaxers is </a:t>
            </a:r>
            <a:br>
              <a:rPr lang="en-GB"/>
            </a:br>
            <a:r>
              <a:rPr lang="en-GB"/>
              <a:t>Fundamental to chest pain.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950" y="1273875"/>
            <a:ext cx="3889350" cy="28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65500" y="256225"/>
            <a:ext cx="40452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Diagnosis Using </a:t>
            </a:r>
            <a:r>
              <a:rPr lang="en-GB" sz="3000"/>
              <a:t>Stress Thallium Test</a:t>
            </a:r>
            <a:endParaRPr sz="3000"/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Disadvantages:</a:t>
            </a:r>
            <a:endParaRPr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Increased angina pain during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Extreme swings in blood pressure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Skin Rashes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550"/>
            <a:ext cx="4262200" cy="34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5500" y="165025"/>
            <a:ext cx="40452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Diagnosis Using Coronary Angiography</a:t>
            </a:r>
            <a:endParaRPr sz="3000"/>
          </a:p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939500" y="316300"/>
            <a:ext cx="38370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Although this test is very reliable and safe but some people may show some signs of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allergy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Pregnant women should avoid this test as it may harm their unborn baby.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75" y="1430300"/>
            <a:ext cx="2428550" cy="3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23700" y="2158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Diagnosis Methods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9225"/>
            <a:ext cx="4275950" cy="25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23700" y="1664075"/>
            <a:ext cx="427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Stress Echocardiograms</a:t>
            </a:r>
            <a:endParaRPr sz="2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250" y="1864225"/>
            <a:ext cx="4139599" cy="310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555600"/>
            <a:ext cx="4419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Python Data Frameworks</a:t>
            </a:r>
            <a:endParaRPr sz="3600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Pandas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Scikit-learn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XGBoost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Keras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Matplotlib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Jupyter Notebook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Classification Pipeline</a:t>
            </a:r>
            <a:endParaRPr sz="36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325" y="1073850"/>
            <a:ext cx="3252149" cy="39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